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8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F2C60-87D1-4878-BFDB-6344132B2EE8}" type="datetimeFigureOut">
              <a:rPr lang="en-AU" smtClean="0"/>
              <a:t>27/4/17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6D3ED-F777-46EF-9F9A-A646B350BC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23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e.g. Quadriceps and Back – Hip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6D3ED-F777-46EF-9F9A-A646B350BC5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4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Kim Brennan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6D3ED-F777-46EF-9F9A-A646B350BC5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28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AU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AU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38074"/>
            <a:ext cx="9144000" cy="2267444"/>
          </a:xfrm>
        </p:spPr>
        <p:txBody>
          <a:bodyPr>
            <a:normAutofit fontScale="90000"/>
          </a:bodyPr>
          <a:lstStyle/>
          <a:p>
            <a:r>
              <a:rPr lang="en-AU" dirty="0"/>
              <a:t>Strength Training</a:t>
            </a:r>
            <a:br>
              <a:rPr lang="en-AU" dirty="0"/>
            </a:br>
            <a:r>
              <a:rPr lang="en-AU" dirty="0"/>
              <a:t>for Rowing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578" y="2876227"/>
            <a:ext cx="9144000" cy="754025"/>
          </a:xfrm>
        </p:spPr>
        <p:txBody>
          <a:bodyPr/>
          <a:lstStyle/>
          <a:p>
            <a:r>
              <a:rPr lang="en-AU" dirty="0"/>
              <a:t>What to do, how to do it.</a:t>
            </a:r>
          </a:p>
        </p:txBody>
      </p:sp>
    </p:spTree>
    <p:extLst>
      <p:ext uri="{BB962C8B-B14F-4D97-AF65-F5344CB8AC3E}">
        <p14:creationId xmlns:p14="http://schemas.microsoft.com/office/powerpoint/2010/main" val="25717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Horizontal pulling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Seated Row is easiest to get scapular motion correct</a:t>
            </a:r>
          </a:p>
          <a:p>
            <a:r>
              <a:rPr lang="en-AU" dirty="0"/>
              <a:t>Another exercise where often direct correlation with faulty movements in boat</a:t>
            </a:r>
          </a:p>
          <a:p>
            <a:endParaRPr lang="en-AU" dirty="0"/>
          </a:p>
          <a:p>
            <a:r>
              <a:rPr lang="en-AU" dirty="0"/>
              <a:t>“Elbows slightly away from body”</a:t>
            </a:r>
          </a:p>
          <a:p>
            <a:r>
              <a:rPr lang="en-AU" dirty="0"/>
              <a:t>“Top of shoulder blades back”</a:t>
            </a:r>
          </a:p>
          <a:p>
            <a:r>
              <a:rPr lang="en-AU" dirty="0"/>
              <a:t>“Bottom of shoulder blades wrap around forwards”</a:t>
            </a:r>
          </a:p>
          <a:p>
            <a:endParaRPr lang="en-AU" dirty="0"/>
          </a:p>
          <a:p>
            <a:r>
              <a:rPr lang="en-AU" dirty="0"/>
              <a:t>Bench Pull, Horizontal Pull-up and single arm variations.</a:t>
            </a:r>
          </a:p>
        </p:txBody>
      </p:sp>
    </p:spTree>
    <p:extLst>
      <p:ext uri="{BB962C8B-B14F-4D97-AF65-F5344CB8AC3E}">
        <p14:creationId xmlns:p14="http://schemas.microsoft.com/office/powerpoint/2010/main" val="54238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Vertical pulling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Chin-up variations for closed chain emphasis</a:t>
            </a:r>
          </a:p>
          <a:p>
            <a:pPr lvl="1"/>
            <a:r>
              <a:rPr lang="en-AU" dirty="0"/>
              <a:t>Oar in water as a lever to pull yourself / boat around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31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Volume of work to keep muscular balance </a:t>
            </a:r>
            <a:r>
              <a:rPr lang="en-AU" dirty="0">
                <a:sym typeface="Wingdings"/>
              </a:rPr>
              <a:t> injury prevention</a:t>
            </a:r>
            <a:endParaRPr lang="en-AU" dirty="0"/>
          </a:p>
          <a:p>
            <a:r>
              <a:rPr lang="en-AU" dirty="0"/>
              <a:t>Points from pulling in reverse</a:t>
            </a:r>
          </a:p>
          <a:p>
            <a:endParaRPr lang="en-AU" dirty="0"/>
          </a:p>
          <a:p>
            <a:r>
              <a:rPr lang="en-AU" dirty="0"/>
              <a:t>Push-up </a:t>
            </a:r>
            <a:r>
              <a:rPr lang="en-AU" dirty="0">
                <a:sym typeface="Wingdings"/>
              </a:rPr>
              <a:t> DB Bench Press  Bench Press</a:t>
            </a:r>
          </a:p>
          <a:p>
            <a:endParaRPr lang="en-AU" dirty="0">
              <a:sym typeface="Wingdings"/>
            </a:endParaRPr>
          </a:p>
          <a:p>
            <a:r>
              <a:rPr lang="en-AU" dirty="0">
                <a:sym typeface="Wingdings"/>
              </a:rPr>
              <a:t>Vary angles (incline, decline) for range of stimulus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622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Philosophy? </a:t>
            </a:r>
            <a:r>
              <a:rPr lang="en-AU" sz="2400" dirty="0"/>
              <a:t>– Endurance </a:t>
            </a:r>
            <a:r>
              <a:rPr lang="en-AU" sz="2400" dirty="0" smtClean="0"/>
              <a:t>vs. </a:t>
            </a:r>
            <a:r>
              <a:rPr lang="en-AU" sz="2400" dirty="0"/>
              <a:t>Strength, Specific vs</a:t>
            </a:r>
            <a:r>
              <a:rPr lang="en-AU" sz="2400" dirty="0" smtClean="0"/>
              <a:t>. Integrated</a:t>
            </a:r>
            <a:endParaRPr lang="en-AU" sz="2400" dirty="0"/>
          </a:p>
          <a:p>
            <a:r>
              <a:rPr lang="en-AU" dirty="0"/>
              <a:t>Bracing / Anti-rotation</a:t>
            </a:r>
          </a:p>
          <a:p>
            <a:pPr lvl="1"/>
            <a:r>
              <a:rPr lang="en-AU" dirty="0"/>
              <a:t>Bridges, </a:t>
            </a:r>
            <a:r>
              <a:rPr lang="en-AU" dirty="0" err="1"/>
              <a:t>Palloff</a:t>
            </a:r>
            <a:r>
              <a:rPr lang="en-AU" dirty="0"/>
              <a:t> Press, Back Extension holds, Woodchops?</a:t>
            </a:r>
          </a:p>
          <a:p>
            <a:r>
              <a:rPr lang="en-AU" dirty="0"/>
              <a:t>Rotation</a:t>
            </a:r>
          </a:p>
          <a:p>
            <a:pPr lvl="1"/>
            <a:r>
              <a:rPr lang="en-AU" dirty="0"/>
              <a:t>Woodchops?, Russian Twist variations, Windscreen wipers</a:t>
            </a:r>
          </a:p>
          <a:p>
            <a:r>
              <a:rPr lang="en-AU" dirty="0"/>
              <a:t>Hip Stability</a:t>
            </a:r>
          </a:p>
          <a:p>
            <a:pPr lvl="1"/>
            <a:r>
              <a:rPr lang="en-AU" dirty="0"/>
              <a:t>Glute Bridge, Cable Kickbacks, Single leg assisted work </a:t>
            </a:r>
          </a:p>
          <a:p>
            <a:r>
              <a:rPr lang="en-AU" dirty="0"/>
              <a:t>Hip Hinge patterning</a:t>
            </a:r>
          </a:p>
          <a:p>
            <a:pPr lvl="1"/>
            <a:r>
              <a:rPr lang="en-AU" dirty="0"/>
              <a:t>not lumbar flexion / extension,  sometimes better able to be achieved in relaxed back position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254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Piecing it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Philosophy? </a:t>
            </a:r>
            <a:r>
              <a:rPr lang="en-AU" dirty="0">
                <a:sym typeface="Wingdings"/>
              </a:rPr>
              <a:t> Strength, endurance, metabolic conditioning</a:t>
            </a:r>
          </a:p>
          <a:p>
            <a:r>
              <a:rPr lang="en-AU" dirty="0">
                <a:sym typeface="Wingdings"/>
              </a:rPr>
              <a:t>Need of athlete</a:t>
            </a:r>
          </a:p>
          <a:p>
            <a:pPr lvl="1"/>
            <a:r>
              <a:rPr lang="en-AU" dirty="0">
                <a:sym typeface="Wingdings"/>
              </a:rPr>
              <a:t>Training age</a:t>
            </a:r>
          </a:p>
          <a:p>
            <a:pPr lvl="1"/>
            <a:r>
              <a:rPr lang="en-AU" dirty="0">
                <a:sym typeface="Wingdings"/>
              </a:rPr>
              <a:t>Performance short fall</a:t>
            </a:r>
          </a:p>
          <a:p>
            <a:pPr lvl="1"/>
            <a:r>
              <a:rPr lang="en-AU" dirty="0">
                <a:sym typeface="Wingdings"/>
              </a:rPr>
              <a:t>Learning / patterning movement</a:t>
            </a:r>
          </a:p>
          <a:p>
            <a:endParaRPr lang="en-AU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68002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Sets, Reps,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Total 20-25 sets</a:t>
            </a:r>
          </a:p>
          <a:p>
            <a:r>
              <a:rPr lang="en-AU" dirty="0"/>
              <a:t>Rest for strength!</a:t>
            </a:r>
          </a:p>
          <a:p>
            <a:endParaRPr lang="en-AU" dirty="0"/>
          </a:p>
        </p:txBody>
      </p:sp>
      <p:pic>
        <p:nvPicPr>
          <p:cNvPr id="4" name="Picture 2" descr="mage result for sets and reps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05" y="2852738"/>
            <a:ext cx="84010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047" y="6376737"/>
            <a:ext cx="1173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http://</a:t>
            </a:r>
            <a:r>
              <a:rPr lang="en-AU" dirty="0" err="1"/>
              <a:t>ministryofmovement.fitness</a:t>
            </a:r>
            <a:r>
              <a:rPr lang="en-AU" dirty="0"/>
              <a:t>/2016/06/01/the-simple-framework-to-design-programs-like-personal-trainers/</a:t>
            </a:r>
          </a:p>
        </p:txBody>
      </p:sp>
    </p:spTree>
    <p:extLst>
      <p:ext uri="{BB962C8B-B14F-4D97-AF65-F5344CB8AC3E}">
        <p14:creationId xmlns:p14="http://schemas.microsoft.com/office/powerpoint/2010/main" val="162436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lum/>
            </a:blip>
            <a:srcRect/>
            <a:stretch>
              <a:fillRect/>
            </a:stretch>
          </a:blipFill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4486" b="27855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Thankyou for listening! </a:t>
            </a:r>
          </a:p>
        </p:txBody>
      </p:sp>
    </p:spTree>
    <p:extLst>
      <p:ext uri="{BB962C8B-B14F-4D97-AF65-F5344CB8AC3E}">
        <p14:creationId xmlns:p14="http://schemas.microsoft.com/office/powerpoint/2010/main" val="177474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7036" cy="734002"/>
          </a:xfrm>
        </p:spPr>
        <p:txBody>
          <a:bodyPr>
            <a:normAutofit fontScale="90000"/>
          </a:bodyPr>
          <a:lstStyle/>
          <a:p>
            <a:r>
              <a:rPr lang="en-AU" dirty="0"/>
              <a:t>Who 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582" y="1265382"/>
            <a:ext cx="7056582" cy="4911581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/>
              <a:t>Greg Morgan</a:t>
            </a:r>
          </a:p>
          <a:p>
            <a:pPr marL="0" indent="0">
              <a:buNone/>
            </a:pPr>
            <a:r>
              <a:rPr lang="en-AU" dirty="0"/>
              <a:t>B. Sc. (Honours) Sports Science</a:t>
            </a:r>
          </a:p>
          <a:p>
            <a:pPr marL="0" indent="0">
              <a:buNone/>
            </a:pPr>
            <a:r>
              <a:rPr lang="en-AU" dirty="0"/>
              <a:t>Level 2 ASCA Coach </a:t>
            </a:r>
          </a:p>
          <a:p>
            <a:pPr marL="0" indent="0">
              <a:buNone/>
            </a:pPr>
            <a:r>
              <a:rPr lang="en-AU" dirty="0"/>
              <a:t>Recently left WAIS as S &amp; C coach for Rowing, Cycling etc. squads to study Physiotherapy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b="1" dirty="0"/>
              <a:t>Leon Vogels</a:t>
            </a:r>
          </a:p>
          <a:p>
            <a:pPr marL="0" indent="0">
              <a:buNone/>
            </a:pPr>
            <a:r>
              <a:rPr lang="en-AU" dirty="0"/>
              <a:t>B.Sc. Physiotherapy </a:t>
            </a:r>
            <a:r>
              <a:rPr lang="en-AU" dirty="0" err="1"/>
              <a:t>Msc</a:t>
            </a:r>
            <a:r>
              <a:rPr lang="en-AU" dirty="0"/>
              <a:t>. Sports Physiotherapy</a:t>
            </a:r>
          </a:p>
          <a:p>
            <a:pPr marL="0" indent="0">
              <a:buNone/>
            </a:pPr>
            <a:r>
              <a:rPr lang="en-AU" dirty="0"/>
              <a:t>Senior Australian Rowing Team Physiotherapist 2013-&gt;</a:t>
            </a:r>
          </a:p>
          <a:p>
            <a:pPr marL="0" indent="0">
              <a:buNone/>
            </a:pPr>
            <a:r>
              <a:rPr lang="en-AU" dirty="0"/>
              <a:t>WAIS Physio for Rowing and Cycling</a:t>
            </a:r>
          </a:p>
        </p:txBody>
      </p:sp>
      <p:pic>
        <p:nvPicPr>
          <p:cNvPr id="4" name="Picture 3" descr="BODYLOG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86" y="3302072"/>
            <a:ext cx="3134270" cy="1107764"/>
          </a:xfrm>
          <a:prstGeom prst="rect">
            <a:avLst/>
          </a:prstGeom>
        </p:spPr>
      </p:pic>
      <p:pic>
        <p:nvPicPr>
          <p:cNvPr id="5" name="Picture 4" descr="RA_CR_ART_Head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221903"/>
            <a:ext cx="4198506" cy="1407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86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Rowing S and C- 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 Develop robust athletes and minimise any potential injuries.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• Improve the movement efficiency of the athlete’s rowing stroke.</a:t>
            </a:r>
          </a:p>
          <a:p>
            <a:pPr marL="0" indent="0">
              <a:buNone/>
            </a:pPr>
            <a:r>
              <a:rPr lang="en-AU" dirty="0"/>
              <a:t/>
            </a:r>
            <a:br>
              <a:rPr lang="en-AU" dirty="0"/>
            </a:br>
            <a:r>
              <a:rPr lang="en-AU" dirty="0"/>
              <a:t>• Develop underlying physical capacities (strength, power, strength          	endurance  and general athletic competencies </a:t>
            </a:r>
            <a:r>
              <a:rPr lang="en-AU" dirty="0" err="1"/>
              <a:t>e.g</a:t>
            </a:r>
            <a:r>
              <a:rPr lang="en-AU" dirty="0"/>
              <a:t> (pelvic 	stability, scapular stability, thoracic mobility, squat pattern  </a:t>
            </a:r>
            <a:r>
              <a:rPr lang="en-AU" dirty="0" err="1"/>
              <a:t>etc</a:t>
            </a:r>
            <a:r>
              <a:rPr lang="en-AU" dirty="0"/>
              <a:t>) 	which improve performance.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Develop a needs analysis, expose athlete to a variety of exercises early </a:t>
            </a:r>
            <a:r>
              <a:rPr lang="en-AU" b="1" u="sng" dirty="0"/>
              <a:t>don’t load poor technique</a:t>
            </a:r>
          </a:p>
        </p:txBody>
      </p:sp>
    </p:spTree>
    <p:extLst>
      <p:ext uri="{BB962C8B-B14F-4D97-AF65-F5344CB8AC3E}">
        <p14:creationId xmlns:p14="http://schemas.microsoft.com/office/powerpoint/2010/main" val="332883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 </a:t>
            </a:r>
            <a:r>
              <a:rPr lang="en-AU" sz="4900" dirty="0"/>
              <a:t>Guiding Principles -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1" y="2004291"/>
            <a:ext cx="6317475" cy="4172672"/>
          </a:xfrm>
        </p:spPr>
        <p:txBody>
          <a:bodyPr>
            <a:normAutofit lnSpcReduction="10000"/>
          </a:bodyPr>
          <a:lstStyle/>
          <a:p>
            <a:pPr marL="268288" lvl="1" indent="-268288"/>
            <a:r>
              <a:rPr lang="en-AU" sz="2800" dirty="0"/>
              <a:t>Adolescent Rowers </a:t>
            </a:r>
          </a:p>
          <a:p>
            <a:pPr marL="457200" lvl="1" indent="0">
              <a:buNone/>
            </a:pPr>
            <a:r>
              <a:rPr lang="en-AU" sz="2800" dirty="0"/>
              <a:t>Boys -2-3 x/week max</a:t>
            </a:r>
          </a:p>
          <a:p>
            <a:pPr marL="457200" lvl="1" indent="0">
              <a:buNone/>
            </a:pPr>
            <a:r>
              <a:rPr lang="en-AU" sz="2800" dirty="0"/>
              <a:t>Girls- 3x/week x 12 weeks, why?</a:t>
            </a:r>
          </a:p>
          <a:p>
            <a:endParaRPr lang="en-AU" dirty="0"/>
          </a:p>
          <a:p>
            <a:r>
              <a:rPr lang="en-AU" dirty="0"/>
              <a:t>Periodization - Overall time in gym} x2    for intensity x time calculations </a:t>
            </a:r>
          </a:p>
          <a:p>
            <a:endParaRPr lang="en-AU" dirty="0"/>
          </a:p>
          <a:p>
            <a:r>
              <a:rPr lang="en-AU" dirty="0"/>
              <a:t>Injury Prevention </a:t>
            </a:r>
          </a:p>
          <a:p>
            <a:pPr lvl="1"/>
            <a:r>
              <a:rPr lang="en-AU" dirty="0"/>
              <a:t>Males in general need flexibility</a:t>
            </a:r>
          </a:p>
          <a:p>
            <a:pPr lvl="1"/>
            <a:r>
              <a:rPr lang="en-AU" dirty="0"/>
              <a:t>Females in general need trunk/hip strength</a:t>
            </a:r>
          </a:p>
        </p:txBody>
      </p:sp>
    </p:spTree>
    <p:extLst>
      <p:ext uri="{BB962C8B-B14F-4D97-AF65-F5344CB8AC3E}">
        <p14:creationId xmlns:p14="http://schemas.microsoft.com/office/powerpoint/2010/main" val="406157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365126"/>
            <a:ext cx="11508509" cy="604692"/>
          </a:xfrm>
        </p:spPr>
        <p:txBody>
          <a:bodyPr>
            <a:normAutofit fontScale="90000"/>
          </a:bodyPr>
          <a:lstStyle/>
          <a:p>
            <a:r>
              <a:rPr lang="en-AU" dirty="0"/>
              <a:t>Guiding Principles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1099127"/>
            <a:ext cx="10788072" cy="2327564"/>
          </a:xfrm>
        </p:spPr>
        <p:txBody>
          <a:bodyPr>
            <a:normAutofit/>
          </a:bodyPr>
          <a:lstStyle/>
          <a:p>
            <a:pPr lvl="0"/>
            <a:r>
              <a:rPr lang="en-AU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Need to sacrifice something to work in to the training week if introducing strength</a:t>
            </a:r>
          </a:p>
          <a:p>
            <a:pPr lvl="1"/>
            <a:r>
              <a:rPr lang="en-AU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Taper – Volume down velocity up, ?frequency down, </a:t>
            </a:r>
          </a:p>
          <a:p>
            <a:pPr lvl="0"/>
            <a:r>
              <a:rPr lang="en-AU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In similar sports research has shown that gym is the key difference between successful masters athletes and those less successful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223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Hip hinge</a:t>
            </a:r>
          </a:p>
          <a:p>
            <a:r>
              <a:rPr lang="en-AU" dirty="0"/>
              <a:t>Deadlift</a:t>
            </a:r>
          </a:p>
          <a:p>
            <a:r>
              <a:rPr lang="en-AU" dirty="0"/>
              <a:t>Squat</a:t>
            </a:r>
          </a:p>
          <a:p>
            <a:r>
              <a:rPr lang="en-AU" dirty="0"/>
              <a:t>Horizontal pulling</a:t>
            </a:r>
          </a:p>
          <a:p>
            <a:r>
              <a:rPr lang="en-AU" dirty="0"/>
              <a:t>Vertical pulling</a:t>
            </a:r>
          </a:p>
          <a:p>
            <a:r>
              <a:rPr lang="en-AU" dirty="0"/>
              <a:t>Pushing</a:t>
            </a:r>
          </a:p>
          <a:p>
            <a:endParaRPr lang="en-AU" dirty="0"/>
          </a:p>
          <a:p>
            <a:r>
              <a:rPr lang="en-AU" dirty="0"/>
              <a:t>Piecing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86618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Hip hinge (RDL)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 rock-over in the boat</a:t>
            </a:r>
          </a:p>
          <a:p>
            <a:r>
              <a:rPr lang="en-AU" dirty="0"/>
              <a:t>Starting point to learn to dissociate hip from lumbar flexion</a:t>
            </a:r>
          </a:p>
          <a:p>
            <a:endParaRPr lang="en-AU" dirty="0"/>
          </a:p>
          <a:p>
            <a:r>
              <a:rPr lang="en-AU" dirty="0"/>
              <a:t>Romanian Deadlift (RDL)</a:t>
            </a:r>
          </a:p>
          <a:p>
            <a:pPr lvl="1"/>
            <a:r>
              <a:rPr lang="en-AU" dirty="0"/>
              <a:t>Good Morning, Back Extension, SB Lean Back</a:t>
            </a:r>
          </a:p>
          <a:p>
            <a:endParaRPr lang="en-AU" dirty="0"/>
          </a:p>
          <a:p>
            <a:r>
              <a:rPr lang="en-AU" dirty="0"/>
              <a:t>“look over edge of cliff”</a:t>
            </a:r>
          </a:p>
          <a:p>
            <a:r>
              <a:rPr lang="en-AU" dirty="0"/>
              <a:t>“keep hips high”</a:t>
            </a:r>
          </a:p>
          <a:p>
            <a:r>
              <a:rPr lang="en-AU" dirty="0"/>
              <a:t>“what initiates movement?”</a:t>
            </a:r>
          </a:p>
        </p:txBody>
      </p:sp>
      <p:pic>
        <p:nvPicPr>
          <p:cNvPr id="1026" name="Picture 2" descr="omanian deadlift muscle 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001294"/>
            <a:ext cx="381000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9438" y="6268244"/>
            <a:ext cx="330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 smtClean="0"/>
              <a:t>www.darkironfitness.com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Deadlift – a bit more knees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Closest movement you will get to rowing stroke</a:t>
            </a:r>
          </a:p>
          <a:p>
            <a:r>
              <a:rPr lang="en-AU" dirty="0"/>
              <a:t>See what happens in boat in the Deadlift – bum shoot, head leads</a:t>
            </a:r>
          </a:p>
          <a:p>
            <a:endParaRPr lang="en-AU" dirty="0"/>
          </a:p>
          <a:p>
            <a:r>
              <a:rPr lang="en-AU" dirty="0"/>
              <a:t>“stay over the bar”</a:t>
            </a:r>
          </a:p>
          <a:p>
            <a:r>
              <a:rPr lang="en-AU" dirty="0"/>
              <a:t>”stand tall, not back”</a:t>
            </a:r>
          </a:p>
          <a:p>
            <a:r>
              <a:rPr lang="en-AU" dirty="0"/>
              <a:t>“connection off floor”</a:t>
            </a:r>
          </a:p>
          <a:p>
            <a:endParaRPr lang="en-AU" dirty="0"/>
          </a:p>
          <a:p>
            <a:r>
              <a:rPr lang="en-AU" dirty="0"/>
              <a:t>To put down or not?</a:t>
            </a:r>
          </a:p>
        </p:txBody>
      </p:sp>
      <p:pic>
        <p:nvPicPr>
          <p:cNvPr id="5126" name="Picture 6" descr="https://s1.qwant.com/thumbr/0x0/3/c/875897f83403813d77239d46b1a12d/b_1_q_0_p_0.jpg?u=http%3A%2F%2Fstronglifts.com%2Fwp-content%2Fuploads%2Fdeadlift-shoulders.jpg&amp;q=0&amp;b=1&amp;p=0&amp;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300412"/>
            <a:ext cx="65024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6135" y="5942568"/>
            <a:ext cx="645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stronglifts.com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-content/uploads/deadlift-</a:t>
            </a:r>
            <a:r>
              <a:rPr lang="en-US" dirty="0" err="1"/>
              <a:t>shoulders.jpg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1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Squat – and a bit more knees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Chance to get depth / full compression</a:t>
            </a:r>
          </a:p>
          <a:p>
            <a:r>
              <a:rPr lang="en-AU" dirty="0"/>
              <a:t>From the floor up:</a:t>
            </a:r>
          </a:p>
          <a:p>
            <a:pPr lvl="1"/>
            <a:r>
              <a:rPr lang="en-AU" dirty="0"/>
              <a:t>“foot marks in the sand”</a:t>
            </a:r>
          </a:p>
          <a:p>
            <a:pPr lvl="1"/>
            <a:r>
              <a:rPr lang="en-AU" dirty="0"/>
              <a:t>“open the front, close the back”</a:t>
            </a:r>
          </a:p>
          <a:p>
            <a:pPr lvl="1"/>
            <a:r>
              <a:rPr lang="en-AU" dirty="0"/>
              <a:t>“what moves first?”</a:t>
            </a:r>
          </a:p>
          <a:p>
            <a:pPr lvl="1"/>
            <a:r>
              <a:rPr lang="en-AU" dirty="0"/>
              <a:t>“eyes up, not head up”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3" y="3595155"/>
            <a:ext cx="6900717" cy="3019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5843588"/>
            <a:ext cx="385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 smtClean="0"/>
              <a:t>www.strongerbyscience.com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559</TotalTime>
  <Words>582</Words>
  <Application>Microsoft Macintosh PowerPoint</Application>
  <PresentationFormat>Widescreen</PresentationFormat>
  <Paragraphs>115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Wingdings</vt:lpstr>
      <vt:lpstr>Arial</vt:lpstr>
      <vt:lpstr>Depth</vt:lpstr>
      <vt:lpstr>Strength Training for Rowing</vt:lpstr>
      <vt:lpstr>Who  are we?</vt:lpstr>
      <vt:lpstr>Rowing S and C- Guiding Principles</vt:lpstr>
      <vt:lpstr> Guiding Principles - Youth</vt:lpstr>
      <vt:lpstr>Guiding Principles - 3</vt:lpstr>
      <vt:lpstr>The basics</vt:lpstr>
      <vt:lpstr>Hip hinge (RDL)</vt:lpstr>
      <vt:lpstr>Deadlift – a bit more knees</vt:lpstr>
      <vt:lpstr>Squat – and a bit more knees</vt:lpstr>
      <vt:lpstr>Horizontal pulling</vt:lpstr>
      <vt:lpstr>Vertical pulling</vt:lpstr>
      <vt:lpstr>Pushing</vt:lpstr>
      <vt:lpstr>Core</vt:lpstr>
      <vt:lpstr>Piecing it together</vt:lpstr>
      <vt:lpstr>Sets, Reps, Rest</vt:lpstr>
      <vt:lpstr>Thankyou for listening!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 Training for Rowing</dc:title>
  <dc:creator>Microsoft Office User</dc:creator>
  <cp:lastModifiedBy>Gregory Morgan</cp:lastModifiedBy>
  <cp:revision>36</cp:revision>
  <dcterms:created xsi:type="dcterms:W3CDTF">2017-03-10T02:14:25Z</dcterms:created>
  <dcterms:modified xsi:type="dcterms:W3CDTF">2017-04-27T04:07:04Z</dcterms:modified>
</cp:coreProperties>
</file>